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41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7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8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</TotalTime>
  <Words>428</Words>
  <Application>Microsoft Office PowerPoint</Application>
  <PresentationFormat>On-screen Show (4:3)</PresentationFormat>
  <Paragraphs>76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deconvolution: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Alex Buts (STFC ISIS RAL)</cp:lastModifiedBy>
  <cp:revision>53</cp:revision>
  <dcterms:created xsi:type="dcterms:W3CDTF">2018-01-23T12:35:38Z</dcterms:created>
  <dcterms:modified xsi:type="dcterms:W3CDTF">2018-10-08T16:33:53Z</dcterms:modified>
</cp:coreProperties>
</file>